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559675" cy="10439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2" autoAdjust="0"/>
    <p:restoredTop sz="94660"/>
  </p:normalViewPr>
  <p:slideViewPr>
    <p:cSldViewPr snapToGrid="0">
      <p:cViewPr>
        <p:scale>
          <a:sx n="66" d="100"/>
          <a:sy n="66" d="100"/>
        </p:scale>
        <p:origin x="3156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08486"/>
            <a:ext cx="6425724" cy="3634458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483102"/>
            <a:ext cx="5669756" cy="2520438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43846-0B80-4516-85CE-AEA0F839368B}" type="datetimeFigureOut">
              <a:rPr lang="en-GB" smtClean="0"/>
              <a:t>12/01/2024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ED30E-CA58-4FA5-8C21-1B3B92BFA3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977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43846-0B80-4516-85CE-AEA0F839368B}" type="datetimeFigureOut">
              <a:rPr lang="en-GB" smtClean="0"/>
              <a:t>12/01/2024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ED30E-CA58-4FA5-8C21-1B3B92BFA3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8214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55801"/>
            <a:ext cx="1630055" cy="88469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55801"/>
            <a:ext cx="4795669" cy="884690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43846-0B80-4516-85CE-AEA0F839368B}" type="datetimeFigureOut">
              <a:rPr lang="en-GB" smtClean="0"/>
              <a:t>12/01/2024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ED30E-CA58-4FA5-8C21-1B3B92BFA3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442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43846-0B80-4516-85CE-AEA0F839368B}" type="datetimeFigureOut">
              <a:rPr lang="en-GB" smtClean="0"/>
              <a:t>12/01/2024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ED30E-CA58-4FA5-8C21-1B3B92BFA3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432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02603"/>
            <a:ext cx="6520220" cy="4342500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6986185"/>
            <a:ext cx="6520220" cy="2283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43846-0B80-4516-85CE-AEA0F839368B}" type="datetimeFigureOut">
              <a:rPr lang="en-GB" smtClean="0"/>
              <a:t>12/01/2024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ED30E-CA58-4FA5-8C21-1B3B92BFA3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512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779007"/>
            <a:ext cx="3212862" cy="66237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779007"/>
            <a:ext cx="3212862" cy="66237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43846-0B80-4516-85CE-AEA0F839368B}" type="datetimeFigureOut">
              <a:rPr lang="en-GB" smtClean="0"/>
              <a:t>12/01/2024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ED30E-CA58-4FA5-8C21-1B3B92BFA3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488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55804"/>
            <a:ext cx="6520220" cy="20178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559104"/>
            <a:ext cx="3198096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813281"/>
            <a:ext cx="3198096" cy="56087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559104"/>
            <a:ext cx="3213847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813281"/>
            <a:ext cx="3213847" cy="56087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43846-0B80-4516-85CE-AEA0F839368B}" type="datetimeFigureOut">
              <a:rPr lang="en-GB" smtClean="0"/>
              <a:t>12/01/2024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ED30E-CA58-4FA5-8C21-1B3B92BFA3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575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43846-0B80-4516-85CE-AEA0F839368B}" type="datetimeFigureOut">
              <a:rPr lang="en-GB" smtClean="0"/>
              <a:t>12/01/2024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ED30E-CA58-4FA5-8C21-1B3B92BFA3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401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43846-0B80-4516-85CE-AEA0F839368B}" type="datetimeFigureOut">
              <a:rPr lang="en-GB" smtClean="0"/>
              <a:t>12/01/2024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ED30E-CA58-4FA5-8C21-1B3B92BFA3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158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03083"/>
            <a:ext cx="3827085" cy="7418740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43846-0B80-4516-85CE-AEA0F839368B}" type="datetimeFigureOut">
              <a:rPr lang="en-GB" smtClean="0"/>
              <a:t>12/01/2024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ED30E-CA58-4FA5-8C21-1B3B92BFA3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203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03083"/>
            <a:ext cx="3827085" cy="7418740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43846-0B80-4516-85CE-AEA0F839368B}" type="datetimeFigureOut">
              <a:rPr lang="en-GB" smtClean="0"/>
              <a:t>12/01/2024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ED30E-CA58-4FA5-8C21-1B3B92BFA3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155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55804"/>
            <a:ext cx="6520220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779007"/>
            <a:ext cx="6520220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43846-0B80-4516-85CE-AEA0F839368B}" type="datetimeFigureOut">
              <a:rPr lang="en-GB" smtClean="0"/>
              <a:t>12/01/2024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675780"/>
            <a:ext cx="2551390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BED30E-CA58-4FA5-8C21-1B3B92BFA3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014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3.png"/><Relationship Id="rId4" Type="http://schemas.openxmlformats.org/officeDocument/2006/relationships/image" Target="../media/image3.sv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8F3E70F4-D42F-4FCE-8855-69DEDFDE08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632" y="42899"/>
            <a:ext cx="7656529" cy="539042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B0B776F-B3CC-4458-A75C-4716F3C1D57B}"/>
              </a:ext>
            </a:extLst>
          </p:cNvPr>
          <p:cNvSpPr txBox="1"/>
          <p:nvPr/>
        </p:nvSpPr>
        <p:spPr>
          <a:xfrm>
            <a:off x="5148805" y="262358"/>
            <a:ext cx="2170253" cy="582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9489367-EFE0-4484-B562-E07D03B3C98E}"/>
              </a:ext>
            </a:extLst>
          </p:cNvPr>
          <p:cNvSpPr txBox="1"/>
          <p:nvPr/>
        </p:nvSpPr>
        <p:spPr>
          <a:xfrm>
            <a:off x="1172902" y="997523"/>
            <a:ext cx="6072849" cy="582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0A622-F122-4C8C-9893-A3CC0FF0F02F}"/>
              </a:ext>
            </a:extLst>
          </p:cNvPr>
          <p:cNvSpPr txBox="1"/>
          <p:nvPr/>
        </p:nvSpPr>
        <p:spPr>
          <a:xfrm>
            <a:off x="333737" y="2033833"/>
            <a:ext cx="60728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Write here.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D871D51-BF56-4E07-8208-AE2DE5DE2DD8}"/>
              </a:ext>
            </a:extLst>
          </p:cNvPr>
          <p:cNvSpPr txBox="1"/>
          <p:nvPr/>
        </p:nvSpPr>
        <p:spPr>
          <a:xfrm>
            <a:off x="-55944" y="4097609"/>
            <a:ext cx="6072849" cy="582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14" name="Graphic 13" descr="Checkmark">
            <a:extLst>
              <a:ext uri="{FF2B5EF4-FFF2-40B4-BE49-F238E27FC236}">
                <a16:creationId xmlns:a16="http://schemas.microsoft.com/office/drawing/2014/main" id="{20B7C519-836A-4A70-B575-1FF6C208C2C4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4525722" y="6064867"/>
            <a:ext cx="367758" cy="367758"/>
          </a:xfrm>
          <a:prstGeom prst="rect">
            <a:avLst/>
          </a:prstGeom>
        </p:spPr>
      </p:pic>
      <p:pic>
        <p:nvPicPr>
          <p:cNvPr id="15" name="Graphic 14" descr="Checkmark">
            <a:extLst>
              <a:ext uri="{FF2B5EF4-FFF2-40B4-BE49-F238E27FC236}">
                <a16:creationId xmlns:a16="http://schemas.microsoft.com/office/drawing/2014/main" id="{3E92AF82-4284-4E10-8FAC-6C57796B1146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5634296" y="6043194"/>
            <a:ext cx="367758" cy="367758"/>
          </a:xfrm>
          <a:prstGeom prst="rect">
            <a:avLst/>
          </a:prstGeom>
        </p:spPr>
      </p:pic>
      <p:pic>
        <p:nvPicPr>
          <p:cNvPr id="16" name="Graphic 15" descr="Checkmark">
            <a:extLst>
              <a:ext uri="{FF2B5EF4-FFF2-40B4-BE49-F238E27FC236}">
                <a16:creationId xmlns:a16="http://schemas.microsoft.com/office/drawing/2014/main" id="{C5BA4080-850D-498E-84BB-3C0F8C1BC0F9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5082041" y="6037666"/>
            <a:ext cx="367758" cy="367758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7804DDDC-1675-4F9D-81EC-8345C413DA4B}"/>
              </a:ext>
            </a:extLst>
          </p:cNvPr>
          <p:cNvSpPr txBox="1"/>
          <p:nvPr/>
        </p:nvSpPr>
        <p:spPr>
          <a:xfrm>
            <a:off x="1037780" y="6111272"/>
            <a:ext cx="6072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Ticks to move into the right boxes </a:t>
            </a:r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9FD9DB4-CBB7-485A-BFA7-928E9D863BD4}"/>
              </a:ext>
            </a:extLst>
          </p:cNvPr>
          <p:cNvSpPr txBox="1"/>
          <p:nvPr/>
        </p:nvSpPr>
        <p:spPr>
          <a:xfrm>
            <a:off x="397601" y="493913"/>
            <a:ext cx="6072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Write here </a:t>
            </a:r>
            <a:endParaRPr lang="en-GB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F58414A-9EF4-4DD2-A19E-2B98D46295A2}"/>
              </a:ext>
            </a:extLst>
          </p:cNvPr>
          <p:cNvSpPr txBox="1"/>
          <p:nvPr/>
        </p:nvSpPr>
        <p:spPr>
          <a:xfrm>
            <a:off x="333737" y="1222282"/>
            <a:ext cx="60728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Write here </a:t>
            </a:r>
            <a:endParaRPr lang="en-GB" sz="2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673F25C-71E6-41E7-9A61-A6144AAA3291}"/>
              </a:ext>
            </a:extLst>
          </p:cNvPr>
          <p:cNvSpPr txBox="1"/>
          <p:nvPr/>
        </p:nvSpPr>
        <p:spPr>
          <a:xfrm>
            <a:off x="5148805" y="411629"/>
            <a:ext cx="2107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Write here </a:t>
            </a:r>
            <a:endParaRPr lang="en-GB" sz="1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2054" y="4275340"/>
            <a:ext cx="1439510" cy="809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819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16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Keely Jacob</dc:creator>
  <cp:lastModifiedBy>Gazwan Haider</cp:lastModifiedBy>
  <cp:revision>5</cp:revision>
  <dcterms:created xsi:type="dcterms:W3CDTF">2018-09-17T08:19:20Z</dcterms:created>
  <dcterms:modified xsi:type="dcterms:W3CDTF">2024-01-12T13:02:15Z</dcterms:modified>
</cp:coreProperties>
</file>